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F61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Uredite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4ABFA-5697-4A6B-82B8-AA52AE2BF7B7}" type="datetimeFigureOut">
              <a:rPr lang="hr-HR" smtClean="0"/>
              <a:t>22.2.2016.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4CFFC-968B-4F0E-B200-7F2B9647102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50429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4ABFA-5697-4A6B-82B8-AA52AE2BF7B7}" type="datetimeFigureOut">
              <a:rPr lang="hr-HR" smtClean="0"/>
              <a:t>22.2.2016.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4CFFC-968B-4F0E-B200-7F2B9647102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15075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4ABFA-5697-4A6B-82B8-AA52AE2BF7B7}" type="datetimeFigureOut">
              <a:rPr lang="hr-HR" smtClean="0"/>
              <a:t>22.2.2016.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4CFFC-968B-4F0E-B200-7F2B9647102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85056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4ABFA-5697-4A6B-82B8-AA52AE2BF7B7}" type="datetimeFigureOut">
              <a:rPr lang="hr-HR" smtClean="0"/>
              <a:t>22.2.2016.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4CFFC-968B-4F0E-B200-7F2B9647102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15744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4ABFA-5697-4A6B-82B8-AA52AE2BF7B7}" type="datetimeFigureOut">
              <a:rPr lang="hr-HR" smtClean="0"/>
              <a:t>22.2.2016.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4CFFC-968B-4F0E-B200-7F2B9647102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3206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4ABFA-5697-4A6B-82B8-AA52AE2BF7B7}" type="datetimeFigureOut">
              <a:rPr lang="hr-HR" smtClean="0"/>
              <a:t>22.2.2016.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4CFFC-968B-4F0E-B200-7F2B9647102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44575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4ABFA-5697-4A6B-82B8-AA52AE2BF7B7}" type="datetimeFigureOut">
              <a:rPr lang="hr-HR" smtClean="0"/>
              <a:t>22.2.2016.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4CFFC-968B-4F0E-B200-7F2B9647102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59607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4ABFA-5697-4A6B-82B8-AA52AE2BF7B7}" type="datetimeFigureOut">
              <a:rPr lang="hr-HR" smtClean="0"/>
              <a:t>22.2.2016.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4CFFC-968B-4F0E-B200-7F2B9647102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33789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4ABFA-5697-4A6B-82B8-AA52AE2BF7B7}" type="datetimeFigureOut">
              <a:rPr lang="hr-HR" smtClean="0"/>
              <a:t>22.2.2016.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4CFFC-968B-4F0E-B200-7F2B9647102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31925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4ABFA-5697-4A6B-82B8-AA52AE2BF7B7}" type="datetimeFigureOut">
              <a:rPr lang="hr-HR" smtClean="0"/>
              <a:t>22.2.2016.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4CFFC-968B-4F0E-B200-7F2B9647102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58499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4ABFA-5697-4A6B-82B8-AA52AE2BF7B7}" type="datetimeFigureOut">
              <a:rPr lang="hr-HR" smtClean="0"/>
              <a:t>22.2.2016.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4CFFC-968B-4F0E-B200-7F2B9647102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8068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94ABFA-5697-4A6B-82B8-AA52AE2BF7B7}" type="datetimeFigureOut">
              <a:rPr lang="hr-HR" smtClean="0"/>
              <a:t>22.2.2016.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54CFFC-968B-4F0E-B200-7F2B9647102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83183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TRI PRAŠČIĆA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614905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-89636" y="2780928"/>
            <a:ext cx="2699792" cy="407707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3" name="Pravokutnik 2"/>
          <p:cNvSpPr/>
          <p:nvPr/>
        </p:nvSpPr>
        <p:spPr>
          <a:xfrm>
            <a:off x="449916" y="3501008"/>
            <a:ext cx="1584176" cy="115212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Pravokutni trokut 5"/>
          <p:cNvSpPr/>
          <p:nvPr/>
        </p:nvSpPr>
        <p:spPr>
          <a:xfrm>
            <a:off x="-89636" y="836712"/>
            <a:ext cx="2699792" cy="1944216"/>
          </a:xfrm>
          <a:prstGeom prst="rtTriangl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7" name="Eksplozija 1 6"/>
          <p:cNvSpPr/>
          <p:nvPr/>
        </p:nvSpPr>
        <p:spPr>
          <a:xfrm>
            <a:off x="2699792" y="6453336"/>
            <a:ext cx="6264696" cy="288032"/>
          </a:xfrm>
          <a:prstGeom prst="irregularSeal1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8" name="Eksplozija 1 7"/>
          <p:cNvSpPr/>
          <p:nvPr/>
        </p:nvSpPr>
        <p:spPr>
          <a:xfrm>
            <a:off x="2915816" y="6201308"/>
            <a:ext cx="5760640" cy="504056"/>
          </a:xfrm>
          <a:prstGeom prst="irregularSeal1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9" name="Elipsa 8"/>
          <p:cNvSpPr/>
          <p:nvPr/>
        </p:nvSpPr>
        <p:spPr>
          <a:xfrm>
            <a:off x="7481161" y="5661248"/>
            <a:ext cx="1152128" cy="792088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0" name="Elipsa 9"/>
          <p:cNvSpPr/>
          <p:nvPr/>
        </p:nvSpPr>
        <p:spPr>
          <a:xfrm>
            <a:off x="7271147" y="5470916"/>
            <a:ext cx="576064" cy="504056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3" name="Pravokutnik 12"/>
          <p:cNvSpPr/>
          <p:nvPr/>
        </p:nvSpPr>
        <p:spPr>
          <a:xfrm>
            <a:off x="7668344" y="6201308"/>
            <a:ext cx="144016" cy="39604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6857" y="6176665"/>
            <a:ext cx="171450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Prsten 15"/>
          <p:cNvSpPr/>
          <p:nvPr/>
        </p:nvSpPr>
        <p:spPr>
          <a:xfrm>
            <a:off x="7308304" y="5661248"/>
            <a:ext cx="45719" cy="47632"/>
          </a:xfrm>
          <a:prstGeom prst="donu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tx1"/>
              </a:solidFill>
            </a:endParaRPr>
          </a:p>
        </p:txBody>
      </p:sp>
      <p:sp>
        <p:nvSpPr>
          <p:cNvPr id="17" name="Prsten 16"/>
          <p:cNvSpPr/>
          <p:nvPr/>
        </p:nvSpPr>
        <p:spPr>
          <a:xfrm>
            <a:off x="7481161" y="5661248"/>
            <a:ext cx="45719" cy="45719"/>
          </a:xfrm>
          <a:prstGeom prst="donu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tx1"/>
              </a:solidFill>
            </a:endParaRPr>
          </a:p>
        </p:txBody>
      </p:sp>
      <p:sp>
        <p:nvSpPr>
          <p:cNvPr id="19" name="Nasmiješeno lice 18"/>
          <p:cNvSpPr/>
          <p:nvPr/>
        </p:nvSpPr>
        <p:spPr>
          <a:xfrm>
            <a:off x="7354023" y="5722944"/>
            <a:ext cx="127138" cy="154328"/>
          </a:xfrm>
          <a:prstGeom prst="smileyFac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0" name="Prostoručno 19"/>
          <p:cNvSpPr/>
          <p:nvPr/>
        </p:nvSpPr>
        <p:spPr>
          <a:xfrm>
            <a:off x="8654275" y="5583382"/>
            <a:ext cx="154240" cy="304800"/>
          </a:xfrm>
          <a:custGeom>
            <a:avLst/>
            <a:gdLst>
              <a:gd name="connsiteX0" fmla="*/ 0 w 154240"/>
              <a:gd name="connsiteY0" fmla="*/ 304800 h 304800"/>
              <a:gd name="connsiteX1" fmla="*/ 83127 w 154240"/>
              <a:gd name="connsiteY1" fmla="*/ 193963 h 304800"/>
              <a:gd name="connsiteX2" fmla="*/ 124691 w 154240"/>
              <a:gd name="connsiteY2" fmla="*/ 110836 h 304800"/>
              <a:gd name="connsiteX3" fmla="*/ 152400 w 154240"/>
              <a:gd name="connsiteY3" fmla="*/ 152400 h 304800"/>
              <a:gd name="connsiteX4" fmla="*/ 138546 w 154240"/>
              <a:gd name="connsiteY4" fmla="*/ 207818 h 304800"/>
              <a:gd name="connsiteX5" fmla="*/ 110837 w 154240"/>
              <a:gd name="connsiteY5" fmla="*/ 152400 h 304800"/>
              <a:gd name="connsiteX6" fmla="*/ 96982 w 154240"/>
              <a:gd name="connsiteY6" fmla="*/ 83127 h 304800"/>
              <a:gd name="connsiteX7" fmla="*/ 83127 w 154240"/>
              <a:gd name="connsiteY7" fmla="*/ 41563 h 304800"/>
              <a:gd name="connsiteX8" fmla="*/ 83127 w 154240"/>
              <a:gd name="connsiteY8" fmla="*/ 0 h 30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4240" h="304800">
                <a:moveTo>
                  <a:pt x="0" y="304800"/>
                </a:moveTo>
                <a:cubicBezTo>
                  <a:pt x="13597" y="287804"/>
                  <a:pt x="68422" y="223373"/>
                  <a:pt x="83127" y="193963"/>
                </a:cubicBezTo>
                <a:cubicBezTo>
                  <a:pt x="140488" y="79242"/>
                  <a:pt x="45280" y="229954"/>
                  <a:pt x="124691" y="110836"/>
                </a:cubicBezTo>
                <a:cubicBezTo>
                  <a:pt x="133927" y="124691"/>
                  <a:pt x="150045" y="135916"/>
                  <a:pt x="152400" y="152400"/>
                </a:cubicBezTo>
                <a:cubicBezTo>
                  <a:pt x="155093" y="171250"/>
                  <a:pt x="157587" y="207818"/>
                  <a:pt x="138546" y="207818"/>
                </a:cubicBezTo>
                <a:cubicBezTo>
                  <a:pt x="117893" y="207818"/>
                  <a:pt x="120073" y="170873"/>
                  <a:pt x="110837" y="152400"/>
                </a:cubicBezTo>
                <a:cubicBezTo>
                  <a:pt x="106219" y="129309"/>
                  <a:pt x="102693" y="105972"/>
                  <a:pt x="96982" y="83127"/>
                </a:cubicBezTo>
                <a:cubicBezTo>
                  <a:pt x="93440" y="68959"/>
                  <a:pt x="85528" y="55968"/>
                  <a:pt x="83127" y="41563"/>
                </a:cubicBezTo>
                <a:cubicBezTo>
                  <a:pt x="80849" y="27897"/>
                  <a:pt x="83127" y="13854"/>
                  <a:pt x="83127" y="0"/>
                </a:cubicBezTo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2" name="Elipsa 21"/>
          <p:cNvSpPr/>
          <p:nvPr/>
        </p:nvSpPr>
        <p:spPr>
          <a:xfrm>
            <a:off x="7668344" y="5470916"/>
            <a:ext cx="144016" cy="112466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3" name="Elipsa 22"/>
          <p:cNvSpPr/>
          <p:nvPr/>
        </p:nvSpPr>
        <p:spPr>
          <a:xfrm>
            <a:off x="7206690" y="5470916"/>
            <a:ext cx="101614" cy="112466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6344" y="5636338"/>
            <a:ext cx="1560513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7574" y="5444827"/>
            <a:ext cx="1560513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4511942"/>
            <a:ext cx="2609850" cy="2030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35" name="TekstniOkvir 1034"/>
          <p:cNvSpPr txBox="1"/>
          <p:nvPr/>
        </p:nvSpPr>
        <p:spPr>
          <a:xfrm>
            <a:off x="6135867" y="505660"/>
            <a:ext cx="273630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Jednom davno živjela su tri praščića. Ta su tri praščića živjela sretno i veselo u svojoj kućici. Sve dok jednog dana nisu shvatili da moraju izgraditi svoje domove i živjeti sami jer su već odrasli. Tako su krenuli na put.</a:t>
            </a:r>
            <a:endParaRPr lang="hr-HR" dirty="0"/>
          </a:p>
        </p:txBody>
      </p:sp>
      <p:sp>
        <p:nvSpPr>
          <p:cNvPr id="1036" name="Obični oblačić 1035"/>
          <p:cNvSpPr/>
          <p:nvPr/>
        </p:nvSpPr>
        <p:spPr>
          <a:xfrm>
            <a:off x="1331640" y="505660"/>
            <a:ext cx="4776190" cy="1303160"/>
          </a:xfrm>
          <a:prstGeom prst="cloudCallout">
            <a:avLst>
              <a:gd name="adj1" fmla="val -12711"/>
              <a:gd name="adj2" fmla="val 26353"/>
            </a:avLst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038" name="Elipsa 1037"/>
          <p:cNvSpPr/>
          <p:nvPr/>
        </p:nvSpPr>
        <p:spPr>
          <a:xfrm>
            <a:off x="161884" y="127289"/>
            <a:ext cx="1224136" cy="9686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cxnSp>
        <p:nvCxnSpPr>
          <p:cNvPr id="1040" name="Ravni poveznik 1039"/>
          <p:cNvCxnSpPr>
            <a:stCxn id="1038" idx="5"/>
          </p:cNvCxnSpPr>
          <p:nvPr/>
        </p:nvCxnSpPr>
        <p:spPr>
          <a:xfrm>
            <a:off x="1206749" y="954041"/>
            <a:ext cx="179271" cy="141848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2" name="Ravni poveznik 1041"/>
          <p:cNvCxnSpPr>
            <a:stCxn id="1038" idx="6"/>
          </p:cNvCxnSpPr>
          <p:nvPr/>
        </p:nvCxnSpPr>
        <p:spPr>
          <a:xfrm>
            <a:off x="1386020" y="611589"/>
            <a:ext cx="864096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4" name="Ravni poveznik 1043"/>
          <p:cNvCxnSpPr/>
          <p:nvPr/>
        </p:nvCxnSpPr>
        <p:spPr>
          <a:xfrm flipV="1">
            <a:off x="1296385" y="63519"/>
            <a:ext cx="611319" cy="269137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6" name="Ravni poveznik 1045"/>
          <p:cNvCxnSpPr>
            <a:stCxn id="1038" idx="4"/>
          </p:cNvCxnSpPr>
          <p:nvPr/>
        </p:nvCxnSpPr>
        <p:spPr>
          <a:xfrm>
            <a:off x="773952" y="1095889"/>
            <a:ext cx="180020" cy="460903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8" name="Ravni poveznik 1047"/>
          <p:cNvCxnSpPr>
            <a:stCxn id="1038" idx="3"/>
          </p:cNvCxnSpPr>
          <p:nvPr/>
        </p:nvCxnSpPr>
        <p:spPr>
          <a:xfrm flipH="1">
            <a:off x="161884" y="954041"/>
            <a:ext cx="179271" cy="70924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0" name="Ravni poveznik 1049"/>
          <p:cNvCxnSpPr>
            <a:stCxn id="1038" idx="2"/>
          </p:cNvCxnSpPr>
          <p:nvPr/>
        </p:nvCxnSpPr>
        <p:spPr>
          <a:xfrm flipH="1">
            <a:off x="-342172" y="611589"/>
            <a:ext cx="504056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2" name="Ravni poveznik 1051"/>
          <p:cNvCxnSpPr>
            <a:stCxn id="1038" idx="1"/>
          </p:cNvCxnSpPr>
          <p:nvPr/>
        </p:nvCxnSpPr>
        <p:spPr>
          <a:xfrm flipH="1" flipV="1">
            <a:off x="17868" y="0"/>
            <a:ext cx="323287" cy="269137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4" name="Ravni poveznik 1053"/>
          <p:cNvCxnSpPr>
            <a:stCxn id="1038" idx="0"/>
          </p:cNvCxnSpPr>
          <p:nvPr/>
        </p:nvCxnSpPr>
        <p:spPr>
          <a:xfrm flipV="1">
            <a:off x="773952" y="0"/>
            <a:ext cx="0" cy="127289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4579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6" grpId="0" animBg="1"/>
      <p:bldP spid="8" grpId="0" animBg="1"/>
      <p:bldP spid="10" grpId="0" animBg="1"/>
      <p:bldP spid="20" grpId="0" animBg="1"/>
      <p:bldP spid="1035" grpId="0"/>
      <p:bldP spid="1036" grpId="0" animBg="1"/>
      <p:bldP spid="103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Ravni poveznik 2"/>
          <p:cNvCxnSpPr/>
          <p:nvPr/>
        </p:nvCxnSpPr>
        <p:spPr>
          <a:xfrm>
            <a:off x="2771800" y="0"/>
            <a:ext cx="144016" cy="685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avni poveznik 6"/>
          <p:cNvCxnSpPr/>
          <p:nvPr/>
        </p:nvCxnSpPr>
        <p:spPr>
          <a:xfrm>
            <a:off x="5795601" y="-26609"/>
            <a:ext cx="216024" cy="685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ksplozija 1 7"/>
          <p:cNvSpPr/>
          <p:nvPr/>
        </p:nvSpPr>
        <p:spPr>
          <a:xfrm>
            <a:off x="179512" y="4581128"/>
            <a:ext cx="2520280" cy="1512168"/>
          </a:xfrm>
          <a:prstGeom prst="irregularSeal1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855" y="3809603"/>
            <a:ext cx="2547937" cy="154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033" y="3284984"/>
            <a:ext cx="2547937" cy="154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870" y="2700495"/>
            <a:ext cx="2547937" cy="154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683" y="2266553"/>
            <a:ext cx="2547937" cy="154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0294" y="5517033"/>
            <a:ext cx="1560513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Pravokutnik 8"/>
          <p:cNvSpPr/>
          <p:nvPr/>
        </p:nvSpPr>
        <p:spPr>
          <a:xfrm>
            <a:off x="2881060" y="3284984"/>
            <a:ext cx="792088" cy="2592288"/>
          </a:xfrm>
          <a:prstGeom prst="rect">
            <a:avLst/>
          </a:prstGeom>
          <a:solidFill>
            <a:srgbClr val="6F6151"/>
          </a:solidFill>
          <a:ln>
            <a:solidFill>
              <a:srgbClr val="6F61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3148" y="3386020"/>
            <a:ext cx="817563" cy="261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4182" y="3034186"/>
            <a:ext cx="817563" cy="261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6050" y="3290495"/>
            <a:ext cx="817563" cy="261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366829">
            <a:off x="3842759" y="1449900"/>
            <a:ext cx="817563" cy="261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5793" y="5425957"/>
            <a:ext cx="1560513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Pravokutnik 10"/>
          <p:cNvSpPr/>
          <p:nvPr/>
        </p:nvSpPr>
        <p:spPr>
          <a:xfrm>
            <a:off x="6011625" y="5517033"/>
            <a:ext cx="576599" cy="36023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5016" y="4828034"/>
            <a:ext cx="60325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1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4724" y="5160565"/>
            <a:ext cx="60325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2" name="Picture 1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1474" y="5160565"/>
            <a:ext cx="60325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3" name="Picture 1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5151764"/>
            <a:ext cx="60325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4" name="Picture 1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8516" y="5145124"/>
            <a:ext cx="60325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5" name="Picture 1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516" y="5497151"/>
            <a:ext cx="60325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6" name="Picture 1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8266" y="5505064"/>
            <a:ext cx="60325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7" name="Picture 1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5016" y="5488210"/>
            <a:ext cx="60325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8" name="Picture 2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1766" y="5522520"/>
            <a:ext cx="60325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9" name="Picture 2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6207" y="4117857"/>
            <a:ext cx="60325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70" name="Picture 2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4369" y="4443859"/>
            <a:ext cx="60325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71" name="Picture 2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8516" y="4783317"/>
            <a:ext cx="60325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72" name="Picture 2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3765" y="4502032"/>
            <a:ext cx="60325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73" name="Picture 2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1766" y="4760949"/>
            <a:ext cx="60325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74" name="Picture 2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6092" y="5430670"/>
            <a:ext cx="1560513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kstniOkvir 11"/>
          <p:cNvSpPr txBox="1"/>
          <p:nvPr/>
        </p:nvSpPr>
        <p:spPr>
          <a:xfrm>
            <a:off x="179512" y="404664"/>
            <a:ext cx="26304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Najstariji je praščić gradio </a:t>
            </a:r>
          </a:p>
          <a:p>
            <a:r>
              <a:rPr lang="hr-HR" dirty="0" smtClean="0"/>
              <a:t>Kuću od slame.</a:t>
            </a:r>
            <a:endParaRPr lang="hr-HR" dirty="0"/>
          </a:p>
        </p:txBody>
      </p:sp>
      <p:sp>
        <p:nvSpPr>
          <p:cNvPr id="13" name="TekstniOkvir 12"/>
          <p:cNvSpPr txBox="1"/>
          <p:nvPr/>
        </p:nvSpPr>
        <p:spPr>
          <a:xfrm>
            <a:off x="2889852" y="467428"/>
            <a:ext cx="30496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Drugi je praščić gradio kuću od</a:t>
            </a:r>
          </a:p>
          <a:p>
            <a:r>
              <a:rPr lang="hr-HR" dirty="0" smtClean="0"/>
              <a:t>Drva.</a:t>
            </a:r>
            <a:endParaRPr lang="hr-HR" dirty="0"/>
          </a:p>
        </p:txBody>
      </p:sp>
      <p:sp>
        <p:nvSpPr>
          <p:cNvPr id="14" name="TekstniOkvir 13"/>
          <p:cNvSpPr txBox="1"/>
          <p:nvPr/>
        </p:nvSpPr>
        <p:spPr>
          <a:xfrm>
            <a:off x="6018516" y="404664"/>
            <a:ext cx="31409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Najmlađi je praščić gradio kuću </a:t>
            </a:r>
          </a:p>
          <a:p>
            <a:r>
              <a:rPr lang="hr-HR" dirty="0" smtClean="0"/>
              <a:t>Od cigla.</a:t>
            </a:r>
            <a:endParaRPr lang="hr-HR" dirty="0"/>
          </a:p>
        </p:txBody>
      </p:sp>
      <p:sp>
        <p:nvSpPr>
          <p:cNvPr id="16" name="Elipsasti oblačić 15"/>
          <p:cNvSpPr/>
          <p:nvPr/>
        </p:nvSpPr>
        <p:spPr>
          <a:xfrm>
            <a:off x="7316092" y="2924944"/>
            <a:ext cx="1560513" cy="1318601"/>
          </a:xfrm>
          <a:prstGeom prst="wedgeEllipseCallou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200" dirty="0" smtClean="0"/>
              <a:t>Moja će kuća biti čvrsta tako da je ni jedan vuk neće moći otpuhati.</a:t>
            </a:r>
            <a:endParaRPr lang="hr-HR" sz="1200" dirty="0"/>
          </a:p>
        </p:txBody>
      </p:sp>
    </p:spTree>
    <p:extLst>
      <p:ext uri="{BB962C8B-B14F-4D97-AF65-F5344CB8AC3E}">
        <p14:creationId xmlns:p14="http://schemas.microsoft.com/office/powerpoint/2010/main" val="2060152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 animBg="1"/>
      <p:bldP spid="12" grpId="0"/>
      <p:bldP spid="13" grpId="0"/>
      <p:bldP spid="14" grpId="0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ksplozija 1 1"/>
          <p:cNvSpPr/>
          <p:nvPr/>
        </p:nvSpPr>
        <p:spPr>
          <a:xfrm>
            <a:off x="-180528" y="5661248"/>
            <a:ext cx="2664296" cy="1584176"/>
          </a:xfrm>
          <a:prstGeom prst="irregularSeal1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1836" y="3246659"/>
            <a:ext cx="2689225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7623" y="3384503"/>
            <a:ext cx="2689225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6494" y="3835499"/>
            <a:ext cx="2689225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8638" y="4051522"/>
            <a:ext cx="2689225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4856385"/>
            <a:ext cx="2689225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7315" y="5635699"/>
            <a:ext cx="2689225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1836" y="4856385"/>
            <a:ext cx="2689225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2563" y="5445224"/>
            <a:ext cx="2689225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4242090"/>
            <a:ext cx="2689225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3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995863"/>
            <a:ext cx="2689225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4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" y="3403053"/>
            <a:ext cx="2689225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5" name="Picture 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6974" y="2753524"/>
            <a:ext cx="2689225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6" name="Picture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2753524"/>
            <a:ext cx="2689225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Eksplozija 1 15"/>
          <p:cNvSpPr/>
          <p:nvPr/>
        </p:nvSpPr>
        <p:spPr>
          <a:xfrm>
            <a:off x="4186087" y="1366317"/>
            <a:ext cx="2664296" cy="1584176"/>
          </a:xfrm>
          <a:prstGeom prst="irregularSeal1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3087" name="Picture 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485" y="1972356"/>
            <a:ext cx="2689225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8" name="Picture 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4477" y="1340768"/>
            <a:ext cx="2689225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9" name="Picture 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4084" y="2145630"/>
            <a:ext cx="2689225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90" name="Picture 1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247873"/>
            <a:ext cx="2689225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Zaobljeni pravokutnik 2"/>
          <p:cNvSpPr/>
          <p:nvPr/>
        </p:nvSpPr>
        <p:spPr>
          <a:xfrm>
            <a:off x="7668344" y="3246659"/>
            <a:ext cx="576064" cy="1800293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4" name="Zaobljeni pravokutnik 3"/>
          <p:cNvSpPr/>
          <p:nvPr/>
        </p:nvSpPr>
        <p:spPr>
          <a:xfrm rot="890350">
            <a:off x="7308304" y="3403053"/>
            <a:ext cx="360040" cy="1237308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3091" name="Picture 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460306">
            <a:off x="8023775" y="3405411"/>
            <a:ext cx="669925" cy="129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92" name="Picture 2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705899">
            <a:off x="7469591" y="5022536"/>
            <a:ext cx="497342" cy="982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93" name="Picture 2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8262" y="4981805"/>
            <a:ext cx="744537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Zaobljeni pravokutnik 5"/>
          <p:cNvSpPr/>
          <p:nvPr/>
        </p:nvSpPr>
        <p:spPr>
          <a:xfrm>
            <a:off x="7718262" y="2636912"/>
            <a:ext cx="526146" cy="609747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7" name="Elipsa 6"/>
          <p:cNvSpPr/>
          <p:nvPr/>
        </p:nvSpPr>
        <p:spPr>
          <a:xfrm>
            <a:off x="7820782" y="2777218"/>
            <a:ext cx="135594" cy="45719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8" name="Elipsa 7"/>
          <p:cNvSpPr/>
          <p:nvPr/>
        </p:nvSpPr>
        <p:spPr>
          <a:xfrm>
            <a:off x="8090530" y="2777218"/>
            <a:ext cx="153878" cy="45719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9" name="Jednakokračni trokut 8"/>
          <p:cNvSpPr/>
          <p:nvPr/>
        </p:nvSpPr>
        <p:spPr>
          <a:xfrm rot="15869498">
            <a:off x="7783150" y="2917229"/>
            <a:ext cx="216289" cy="292478"/>
          </a:xfrm>
          <a:prstGeom prst="triangl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0" name="Eksplozija 1 9"/>
          <p:cNvSpPr/>
          <p:nvPr/>
        </p:nvSpPr>
        <p:spPr>
          <a:xfrm>
            <a:off x="6300192" y="1052736"/>
            <a:ext cx="1188132" cy="1092894"/>
          </a:xfrm>
          <a:prstGeom prst="irregularSeal1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3094" name="Picture 2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016" y="2382336"/>
            <a:ext cx="1212850" cy="1116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95" name="Picture 2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195" y="267041"/>
            <a:ext cx="1212850" cy="1116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96" name="Picture 2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9311" y="105462"/>
            <a:ext cx="1212850" cy="1116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97" name="Picture 2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2775" y="176945"/>
            <a:ext cx="1212850" cy="1116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kstniOkvir 10"/>
          <p:cNvSpPr txBox="1"/>
          <p:nvPr/>
        </p:nvSpPr>
        <p:spPr>
          <a:xfrm>
            <a:off x="5518235" y="4509120"/>
            <a:ext cx="163763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Do prvog praščića došao je strašni</a:t>
            </a:r>
          </a:p>
          <a:p>
            <a:r>
              <a:rPr lang="hr-HR" dirty="0" smtClean="0"/>
              <a:t>Vuk i otpuhao mu kućicu.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65800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3" grpId="0" animBg="1"/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53" y="1773373"/>
            <a:ext cx="817563" cy="261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7814" y="4285618"/>
            <a:ext cx="817563" cy="261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0251" y="4229046"/>
            <a:ext cx="817563" cy="261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88" y="4248727"/>
            <a:ext cx="817563" cy="261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125" y="4337045"/>
            <a:ext cx="817563" cy="261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562" y="4328964"/>
            <a:ext cx="817563" cy="261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4328964"/>
            <a:ext cx="817563" cy="261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7878">
            <a:off x="3331077" y="2030280"/>
            <a:ext cx="817563" cy="261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6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87" y="1712764"/>
            <a:ext cx="817563" cy="261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7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124" y="1712764"/>
            <a:ext cx="817563" cy="261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8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16" y="1804545"/>
            <a:ext cx="817563" cy="261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9" name="Picture 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5377" y="1652155"/>
            <a:ext cx="817563" cy="261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0" name="Picture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12117">
            <a:off x="5966638" y="4912"/>
            <a:ext cx="817563" cy="261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1" name="Picture 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019836">
            <a:off x="1515220" y="-427890"/>
            <a:ext cx="817563" cy="261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2" name="Picture 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61406">
            <a:off x="4087814" y="-6049"/>
            <a:ext cx="817563" cy="261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3" name="Picture 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685286">
            <a:off x="7577962" y="994474"/>
            <a:ext cx="817563" cy="261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4" name="Picture 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6261" y="2999548"/>
            <a:ext cx="1858963" cy="3432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niOkvir 1"/>
          <p:cNvSpPr txBox="1"/>
          <p:nvPr/>
        </p:nvSpPr>
        <p:spPr>
          <a:xfrm>
            <a:off x="5314158" y="3861048"/>
            <a:ext cx="180217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Nakon toga vuk je šetao dalje i naišao</a:t>
            </a:r>
          </a:p>
          <a:p>
            <a:r>
              <a:rPr lang="hr-HR" dirty="0" smtClean="0"/>
              <a:t>Na još jednu kućicu.</a:t>
            </a:r>
          </a:p>
          <a:p>
            <a:r>
              <a:rPr lang="hr-HR" dirty="0" smtClean="0"/>
              <a:t>To je bila kućica drugog praščića.</a:t>
            </a:r>
          </a:p>
          <a:p>
            <a:r>
              <a:rPr lang="hr-HR" dirty="0" smtClean="0"/>
              <a:t>I njegovu je drvenu kućicu otpuhao.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68413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61856"/>
            <a:ext cx="1093119" cy="696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35" name="Picture 1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1772" y="4771206"/>
            <a:ext cx="1090613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36" name="Picture 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2385" y="4778952"/>
            <a:ext cx="1090613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37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45" y="5466530"/>
            <a:ext cx="1090613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38" name="Picture 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158" y="5466531"/>
            <a:ext cx="1090613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39" name="Picture 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1771" y="5474277"/>
            <a:ext cx="1090613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40" name="Picture 2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3882" y="5474277"/>
            <a:ext cx="1090613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41" name="Picture 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2385" y="6169602"/>
            <a:ext cx="1090613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42" name="Picture 2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1772" y="6161856"/>
            <a:ext cx="1090613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43" name="Picture 2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3119" y="6169602"/>
            <a:ext cx="1090613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44" name="Picture 2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159" y="4083627"/>
            <a:ext cx="1090613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45" name="Picture 2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2938" y="4068952"/>
            <a:ext cx="1090613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46" name="Picture 2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3882" y="4068953"/>
            <a:ext cx="1090613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47" name="Picture 2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4278"/>
            <a:ext cx="1090613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48" name="Picture 2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3118" y="4771206"/>
            <a:ext cx="1090613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49" name="Picture 2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6501" y="3373625"/>
            <a:ext cx="1090613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50" name="Picture 3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613" y="3373626"/>
            <a:ext cx="1090613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51" name="Picture 3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46" y="3386138"/>
            <a:ext cx="1090613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52" name="Picture 3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46" y="4068951"/>
            <a:ext cx="1090613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53" name="Picture 3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8611" y="3365399"/>
            <a:ext cx="1090613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Pravokutni trokut 1"/>
          <p:cNvSpPr/>
          <p:nvPr/>
        </p:nvSpPr>
        <p:spPr>
          <a:xfrm>
            <a:off x="0" y="721842"/>
            <a:ext cx="4288678" cy="2664296"/>
          </a:xfrm>
          <a:prstGeom prst="rtTriangl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5154" name="Picture 3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3347531"/>
            <a:ext cx="1858963" cy="3432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kstniOkvir 2"/>
          <p:cNvSpPr txBox="1"/>
          <p:nvPr/>
        </p:nvSpPr>
        <p:spPr>
          <a:xfrm>
            <a:off x="4932040" y="721842"/>
            <a:ext cx="374441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Zatim su dvojica braće pobjegli</a:t>
            </a:r>
          </a:p>
          <a:p>
            <a:r>
              <a:rPr lang="hr-HR" dirty="0" smtClean="0"/>
              <a:t>Do najmlađeg jer je on imao čvrstu</a:t>
            </a:r>
          </a:p>
          <a:p>
            <a:r>
              <a:rPr lang="hr-HR" dirty="0" smtClean="0"/>
              <a:t>kuću od cigla.</a:t>
            </a:r>
          </a:p>
          <a:p>
            <a:r>
              <a:rPr lang="hr-HR" dirty="0" smtClean="0"/>
              <a:t>Vuk je stigao i pokušavao otpuhati kuću</a:t>
            </a:r>
            <a:r>
              <a:rPr lang="hr-HR" dirty="0"/>
              <a:t> </a:t>
            </a:r>
            <a:r>
              <a:rPr lang="hr-HR" dirty="0" smtClean="0"/>
              <a:t>ali</a:t>
            </a:r>
          </a:p>
          <a:p>
            <a:r>
              <a:rPr lang="hr-HR" dirty="0" smtClean="0"/>
              <a:t>…to mu nije uspjelo jer je kuća bila čvrsta.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93576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9" y="695717"/>
            <a:ext cx="4395787" cy="6157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5686560"/>
            <a:ext cx="1560513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5767130"/>
            <a:ext cx="1560513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3487" y="5665778"/>
            <a:ext cx="1560513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niOkvir 1"/>
          <p:cNvSpPr txBox="1"/>
          <p:nvPr/>
        </p:nvSpPr>
        <p:spPr>
          <a:xfrm>
            <a:off x="6492553" y="1484784"/>
            <a:ext cx="238430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Na kraju je svatko</a:t>
            </a:r>
          </a:p>
          <a:p>
            <a:r>
              <a:rPr lang="hr-HR" dirty="0" smtClean="0"/>
              <a:t>Izgradio svoju kućicu </a:t>
            </a:r>
          </a:p>
          <a:p>
            <a:r>
              <a:rPr lang="hr-HR" dirty="0" smtClean="0"/>
              <a:t>I svi su živjeli sretno do </a:t>
            </a:r>
          </a:p>
          <a:p>
            <a:r>
              <a:rPr lang="hr-HR" dirty="0" smtClean="0"/>
              <a:t>Kraja života !!!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66840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KRAJ !!!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Adriana </a:t>
            </a:r>
            <a:r>
              <a:rPr lang="hr-HR" dirty="0" err="1" smtClean="0"/>
              <a:t>Klobučarić</a:t>
            </a:r>
            <a:endParaRPr lang="hr-HR" dirty="0" smtClean="0"/>
          </a:p>
          <a:p>
            <a:r>
              <a:rPr lang="hr-HR" dirty="0" smtClean="0"/>
              <a:t>7.a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18277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180</Words>
  <Application>Microsoft Office PowerPoint</Application>
  <PresentationFormat>Prikaz na zaslonu (4:3)</PresentationFormat>
  <Paragraphs>27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8</vt:i4>
      </vt:variant>
    </vt:vector>
  </HeadingPairs>
  <TitlesOfParts>
    <vt:vector size="9" baseType="lpstr">
      <vt:lpstr>Tema sustava Office</vt:lpstr>
      <vt:lpstr>TRI PRAŠČIĆA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KRAJ !!!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TRI PRAŠČIĆA</dc:title>
  <dc:creator>Učenik</dc:creator>
  <cp:lastModifiedBy>Tanja Oreški</cp:lastModifiedBy>
  <cp:revision>8</cp:revision>
  <dcterms:created xsi:type="dcterms:W3CDTF">2016-02-22T10:08:08Z</dcterms:created>
  <dcterms:modified xsi:type="dcterms:W3CDTF">2016-02-22T11:35:07Z</dcterms:modified>
</cp:coreProperties>
</file>